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6858000" cx="12192000"/>
  <p:notesSz cx="6858000" cy="9144000"/>
  <p:embeddedFontLst>
    <p:embeddedFont>
      <p:font typeface="Helvetica Neue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0" roundtripDataSignature="AMtx7mguBT9+E/FKaM79fVpJk29r8NTkz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9F48199-0477-49D8-B738-42F9BBC0A7C6}">
  <a:tblStyle styleId="{89F48199-0477-49D8-B738-42F9BBC0A7C6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9EFF7"/>
          </a:solidFill>
        </a:fill>
      </a:tcStyle>
    </a:wholeTbl>
    <a:band1H>
      <a:tcTxStyle/>
      <a:tcStyle>
        <a:fill>
          <a:solidFill>
            <a:srgbClr val="D0DEEF"/>
          </a:solidFill>
        </a:fill>
      </a:tcStyle>
    </a:band1H>
    <a:band2H>
      <a:tcTxStyle/>
    </a:band2H>
    <a:band1V>
      <a:tcTxStyle/>
      <a:tcStyle>
        <a:fill>
          <a:solidFill>
            <a:srgbClr val="D0DEEF"/>
          </a:solidFill>
        </a:fill>
      </a:tcStyle>
    </a:band1V>
    <a:band2V>
      <a:tcTxStyle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254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E9EFF7"/>
          </a:solidFill>
        </a:fill>
      </a:tcStyle>
    </a:lastRow>
    <a:seCell>
      <a:tcTxStyle/>
    </a:seCell>
    <a:swCell>
      <a:tcTxStyle/>
    </a:swCell>
    <a:firstRow>
      <a:tcTxStyle b="on" i="off"/>
      <a:tcStyle>
        <a:fill>
          <a:solidFill>
            <a:srgbClr val="E9EFF7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HelveticaNeue-bold.fntdata"/><Relationship Id="rId16" Type="http://schemas.openxmlformats.org/officeDocument/2006/relationships/font" Target="fonts/HelveticaNeue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HelveticaNeue-boldItalic.fntdata"/><Relationship Id="rId6" Type="http://schemas.openxmlformats.org/officeDocument/2006/relationships/slide" Target="slides/slide1.xml"/><Relationship Id="rId18" Type="http://schemas.openxmlformats.org/officeDocument/2006/relationships/font" Target="fonts/HelveticaNeue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04af75f17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104af75f179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04c258607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104c2586074_1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عنوان ومحتوى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1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" name="Google Shape;14;p10"/>
          <p:cNvSpPr txBox="1"/>
          <p:nvPr>
            <p:ph idx="10" type="dt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0"/>
          <p:cNvSpPr txBox="1"/>
          <p:nvPr>
            <p:ph idx="12" type="sldNum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1" algn="l">
              <a:spcBef>
                <a:spcPts val="0"/>
              </a:spcBef>
              <a:buNone/>
              <a:defRPr/>
            </a:lvl1pPr>
            <a:lvl2pPr indent="0" lvl="1" marL="0" rtl="1" algn="l">
              <a:spcBef>
                <a:spcPts val="0"/>
              </a:spcBef>
              <a:buNone/>
              <a:defRPr/>
            </a:lvl2pPr>
            <a:lvl3pPr indent="0" lvl="2" marL="0" rtl="1" algn="l">
              <a:spcBef>
                <a:spcPts val="0"/>
              </a:spcBef>
              <a:buNone/>
              <a:defRPr/>
            </a:lvl3pPr>
            <a:lvl4pPr indent="0" lvl="3" marL="0" rtl="1" algn="l">
              <a:spcBef>
                <a:spcPts val="0"/>
              </a:spcBef>
              <a:buNone/>
              <a:defRPr/>
            </a:lvl4pPr>
            <a:lvl5pPr indent="0" lvl="4" marL="0" rtl="1" algn="l">
              <a:spcBef>
                <a:spcPts val="0"/>
              </a:spcBef>
              <a:buNone/>
              <a:defRPr/>
            </a:lvl5pPr>
            <a:lvl6pPr indent="0" lvl="5" marL="0" rtl="1" algn="l">
              <a:spcBef>
                <a:spcPts val="0"/>
              </a:spcBef>
              <a:buNone/>
              <a:defRPr/>
            </a:lvl6pPr>
            <a:lvl7pPr indent="0" lvl="6" marL="0" rtl="1" algn="l">
              <a:spcBef>
                <a:spcPts val="0"/>
              </a:spcBef>
              <a:buNone/>
              <a:defRPr/>
            </a:lvl7pPr>
            <a:lvl8pPr indent="0" lvl="7" marL="0" rtl="1" algn="l">
              <a:spcBef>
                <a:spcPts val="0"/>
              </a:spcBef>
              <a:buNone/>
              <a:defRPr/>
            </a:lvl8pPr>
            <a:lvl9pPr indent="0" lvl="8" marL="0" rtl="1" algn="l">
              <a:spcBef>
                <a:spcPts val="0"/>
              </a:spcBef>
              <a:buNone/>
              <a:defRPr/>
            </a:lvl9pPr>
          </a:lstStyle>
          <a:p>
            <a:pPr indent="0" lvl="0" marL="0" rtl="1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عنوان ونص عمودي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9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1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9"/>
          <p:cNvSpPr txBox="1"/>
          <p:nvPr>
            <p:ph idx="10" type="dt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1" algn="l">
              <a:spcBef>
                <a:spcPts val="0"/>
              </a:spcBef>
              <a:buNone/>
              <a:defRPr/>
            </a:lvl1pPr>
            <a:lvl2pPr indent="0" lvl="1" marL="0" rtl="1" algn="l">
              <a:spcBef>
                <a:spcPts val="0"/>
              </a:spcBef>
              <a:buNone/>
              <a:defRPr/>
            </a:lvl2pPr>
            <a:lvl3pPr indent="0" lvl="2" marL="0" rtl="1" algn="l">
              <a:spcBef>
                <a:spcPts val="0"/>
              </a:spcBef>
              <a:buNone/>
              <a:defRPr/>
            </a:lvl3pPr>
            <a:lvl4pPr indent="0" lvl="3" marL="0" rtl="1" algn="l">
              <a:spcBef>
                <a:spcPts val="0"/>
              </a:spcBef>
              <a:buNone/>
              <a:defRPr/>
            </a:lvl4pPr>
            <a:lvl5pPr indent="0" lvl="4" marL="0" rtl="1" algn="l">
              <a:spcBef>
                <a:spcPts val="0"/>
              </a:spcBef>
              <a:buNone/>
              <a:defRPr/>
            </a:lvl5pPr>
            <a:lvl6pPr indent="0" lvl="5" marL="0" rtl="1" algn="l">
              <a:spcBef>
                <a:spcPts val="0"/>
              </a:spcBef>
              <a:buNone/>
              <a:defRPr/>
            </a:lvl6pPr>
            <a:lvl7pPr indent="0" lvl="6" marL="0" rtl="1" algn="l">
              <a:spcBef>
                <a:spcPts val="0"/>
              </a:spcBef>
              <a:buNone/>
              <a:defRPr/>
            </a:lvl7pPr>
            <a:lvl8pPr indent="0" lvl="7" marL="0" rtl="1" algn="l">
              <a:spcBef>
                <a:spcPts val="0"/>
              </a:spcBef>
              <a:buNone/>
              <a:defRPr/>
            </a:lvl8pPr>
            <a:lvl9pPr indent="0" lvl="8" marL="0" rtl="1" algn="l">
              <a:spcBef>
                <a:spcPts val="0"/>
              </a:spcBef>
              <a:buNone/>
              <a:defRPr/>
            </a:lvl9pPr>
          </a:lstStyle>
          <a:p>
            <a:pPr indent="0" lvl="0" marL="0" rtl="1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عنوان ونص عموديان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1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0"/>
          <p:cNvSpPr txBox="1"/>
          <p:nvPr>
            <p:ph idx="10" type="dt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1" algn="l">
              <a:spcBef>
                <a:spcPts val="0"/>
              </a:spcBef>
              <a:buNone/>
              <a:defRPr/>
            </a:lvl1pPr>
            <a:lvl2pPr indent="0" lvl="1" marL="0" rtl="1" algn="l">
              <a:spcBef>
                <a:spcPts val="0"/>
              </a:spcBef>
              <a:buNone/>
              <a:defRPr/>
            </a:lvl2pPr>
            <a:lvl3pPr indent="0" lvl="2" marL="0" rtl="1" algn="l">
              <a:spcBef>
                <a:spcPts val="0"/>
              </a:spcBef>
              <a:buNone/>
              <a:defRPr/>
            </a:lvl3pPr>
            <a:lvl4pPr indent="0" lvl="3" marL="0" rtl="1" algn="l">
              <a:spcBef>
                <a:spcPts val="0"/>
              </a:spcBef>
              <a:buNone/>
              <a:defRPr/>
            </a:lvl4pPr>
            <a:lvl5pPr indent="0" lvl="4" marL="0" rtl="1" algn="l">
              <a:spcBef>
                <a:spcPts val="0"/>
              </a:spcBef>
              <a:buNone/>
              <a:defRPr/>
            </a:lvl5pPr>
            <a:lvl6pPr indent="0" lvl="5" marL="0" rtl="1" algn="l">
              <a:spcBef>
                <a:spcPts val="0"/>
              </a:spcBef>
              <a:buNone/>
              <a:defRPr/>
            </a:lvl6pPr>
            <a:lvl7pPr indent="0" lvl="6" marL="0" rtl="1" algn="l">
              <a:spcBef>
                <a:spcPts val="0"/>
              </a:spcBef>
              <a:buNone/>
              <a:defRPr/>
            </a:lvl7pPr>
            <a:lvl8pPr indent="0" lvl="7" marL="0" rtl="1" algn="l">
              <a:spcBef>
                <a:spcPts val="0"/>
              </a:spcBef>
              <a:buNone/>
              <a:defRPr/>
            </a:lvl8pPr>
            <a:lvl9pPr indent="0" lvl="8" marL="0" rtl="1" algn="l">
              <a:spcBef>
                <a:spcPts val="0"/>
              </a:spcBef>
              <a:buNone/>
              <a:defRPr/>
            </a:lvl9pPr>
          </a:lstStyle>
          <a:p>
            <a:pPr indent="0" lvl="0" marL="0" rtl="1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شريحة عنوان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rt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rt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rt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rt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rt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rt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rt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11"/>
          <p:cNvSpPr txBox="1"/>
          <p:nvPr>
            <p:ph idx="10" type="dt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1"/>
          <p:cNvSpPr txBox="1"/>
          <p:nvPr>
            <p:ph idx="12" type="sldNum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1" algn="l">
              <a:spcBef>
                <a:spcPts val="0"/>
              </a:spcBef>
              <a:buNone/>
              <a:defRPr/>
            </a:lvl1pPr>
            <a:lvl2pPr indent="0" lvl="1" marL="0" rtl="1" algn="l">
              <a:spcBef>
                <a:spcPts val="0"/>
              </a:spcBef>
              <a:buNone/>
              <a:defRPr/>
            </a:lvl2pPr>
            <a:lvl3pPr indent="0" lvl="2" marL="0" rtl="1" algn="l">
              <a:spcBef>
                <a:spcPts val="0"/>
              </a:spcBef>
              <a:buNone/>
              <a:defRPr/>
            </a:lvl3pPr>
            <a:lvl4pPr indent="0" lvl="3" marL="0" rtl="1" algn="l">
              <a:spcBef>
                <a:spcPts val="0"/>
              </a:spcBef>
              <a:buNone/>
              <a:defRPr/>
            </a:lvl4pPr>
            <a:lvl5pPr indent="0" lvl="4" marL="0" rtl="1" algn="l">
              <a:spcBef>
                <a:spcPts val="0"/>
              </a:spcBef>
              <a:buNone/>
              <a:defRPr/>
            </a:lvl5pPr>
            <a:lvl6pPr indent="0" lvl="5" marL="0" rtl="1" algn="l">
              <a:spcBef>
                <a:spcPts val="0"/>
              </a:spcBef>
              <a:buNone/>
              <a:defRPr/>
            </a:lvl6pPr>
            <a:lvl7pPr indent="0" lvl="6" marL="0" rtl="1" algn="l">
              <a:spcBef>
                <a:spcPts val="0"/>
              </a:spcBef>
              <a:buNone/>
              <a:defRPr/>
            </a:lvl7pPr>
            <a:lvl8pPr indent="0" lvl="7" marL="0" rtl="1" algn="l">
              <a:spcBef>
                <a:spcPts val="0"/>
              </a:spcBef>
              <a:buNone/>
              <a:defRPr/>
            </a:lvl8pPr>
            <a:lvl9pPr indent="0" lvl="8" marL="0" rtl="1" algn="l">
              <a:spcBef>
                <a:spcPts val="0"/>
              </a:spcBef>
              <a:buNone/>
              <a:defRPr/>
            </a:lvl9pPr>
          </a:lstStyle>
          <a:p>
            <a:pPr indent="0" lvl="0" marL="0" rtl="1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عنوان المقطع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2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1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2"/>
          <p:cNvSpPr txBox="1"/>
          <p:nvPr>
            <p:ph idx="10" type="dt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2"/>
          <p:cNvSpPr txBox="1"/>
          <p:nvPr>
            <p:ph idx="12" type="sldNum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1" algn="l">
              <a:spcBef>
                <a:spcPts val="0"/>
              </a:spcBef>
              <a:buNone/>
              <a:defRPr/>
            </a:lvl1pPr>
            <a:lvl2pPr indent="0" lvl="1" marL="0" rtl="1" algn="l">
              <a:spcBef>
                <a:spcPts val="0"/>
              </a:spcBef>
              <a:buNone/>
              <a:defRPr/>
            </a:lvl2pPr>
            <a:lvl3pPr indent="0" lvl="2" marL="0" rtl="1" algn="l">
              <a:spcBef>
                <a:spcPts val="0"/>
              </a:spcBef>
              <a:buNone/>
              <a:defRPr/>
            </a:lvl3pPr>
            <a:lvl4pPr indent="0" lvl="3" marL="0" rtl="1" algn="l">
              <a:spcBef>
                <a:spcPts val="0"/>
              </a:spcBef>
              <a:buNone/>
              <a:defRPr/>
            </a:lvl4pPr>
            <a:lvl5pPr indent="0" lvl="4" marL="0" rtl="1" algn="l">
              <a:spcBef>
                <a:spcPts val="0"/>
              </a:spcBef>
              <a:buNone/>
              <a:defRPr/>
            </a:lvl5pPr>
            <a:lvl6pPr indent="0" lvl="5" marL="0" rtl="1" algn="l">
              <a:spcBef>
                <a:spcPts val="0"/>
              </a:spcBef>
              <a:buNone/>
              <a:defRPr/>
            </a:lvl6pPr>
            <a:lvl7pPr indent="0" lvl="6" marL="0" rtl="1" algn="l">
              <a:spcBef>
                <a:spcPts val="0"/>
              </a:spcBef>
              <a:buNone/>
              <a:defRPr/>
            </a:lvl7pPr>
            <a:lvl8pPr indent="0" lvl="7" marL="0" rtl="1" algn="l">
              <a:spcBef>
                <a:spcPts val="0"/>
              </a:spcBef>
              <a:buNone/>
              <a:defRPr/>
            </a:lvl8pPr>
            <a:lvl9pPr indent="0" lvl="8" marL="0" rtl="1" algn="l">
              <a:spcBef>
                <a:spcPts val="0"/>
              </a:spcBef>
              <a:buNone/>
              <a:defRPr/>
            </a:lvl9pPr>
          </a:lstStyle>
          <a:p>
            <a:pPr indent="0" lvl="0" marL="0" rtl="1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محتويان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1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1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10" type="dt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3"/>
          <p:cNvSpPr txBox="1"/>
          <p:nvPr>
            <p:ph idx="12" type="sldNum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1" algn="l">
              <a:spcBef>
                <a:spcPts val="0"/>
              </a:spcBef>
              <a:buNone/>
              <a:defRPr/>
            </a:lvl1pPr>
            <a:lvl2pPr indent="0" lvl="1" marL="0" rtl="1" algn="l">
              <a:spcBef>
                <a:spcPts val="0"/>
              </a:spcBef>
              <a:buNone/>
              <a:defRPr/>
            </a:lvl2pPr>
            <a:lvl3pPr indent="0" lvl="2" marL="0" rtl="1" algn="l">
              <a:spcBef>
                <a:spcPts val="0"/>
              </a:spcBef>
              <a:buNone/>
              <a:defRPr/>
            </a:lvl3pPr>
            <a:lvl4pPr indent="0" lvl="3" marL="0" rtl="1" algn="l">
              <a:spcBef>
                <a:spcPts val="0"/>
              </a:spcBef>
              <a:buNone/>
              <a:defRPr/>
            </a:lvl4pPr>
            <a:lvl5pPr indent="0" lvl="4" marL="0" rtl="1" algn="l">
              <a:spcBef>
                <a:spcPts val="0"/>
              </a:spcBef>
              <a:buNone/>
              <a:defRPr/>
            </a:lvl5pPr>
            <a:lvl6pPr indent="0" lvl="5" marL="0" rtl="1" algn="l">
              <a:spcBef>
                <a:spcPts val="0"/>
              </a:spcBef>
              <a:buNone/>
              <a:defRPr/>
            </a:lvl6pPr>
            <a:lvl7pPr indent="0" lvl="6" marL="0" rtl="1" algn="l">
              <a:spcBef>
                <a:spcPts val="0"/>
              </a:spcBef>
              <a:buNone/>
              <a:defRPr/>
            </a:lvl7pPr>
            <a:lvl8pPr indent="0" lvl="7" marL="0" rtl="1" algn="l">
              <a:spcBef>
                <a:spcPts val="0"/>
              </a:spcBef>
              <a:buNone/>
              <a:defRPr/>
            </a:lvl8pPr>
            <a:lvl9pPr indent="0" lvl="8" marL="0" rtl="1" algn="l">
              <a:spcBef>
                <a:spcPts val="0"/>
              </a:spcBef>
              <a:buNone/>
              <a:defRPr/>
            </a:lvl9pPr>
          </a:lstStyle>
          <a:p>
            <a:pPr indent="0" lvl="0" marL="0" rtl="1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مقارنة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1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4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1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4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1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4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1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10" type="dt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4"/>
          <p:cNvSpPr txBox="1"/>
          <p:nvPr>
            <p:ph idx="12" type="sldNum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1" algn="l">
              <a:spcBef>
                <a:spcPts val="0"/>
              </a:spcBef>
              <a:buNone/>
              <a:defRPr/>
            </a:lvl1pPr>
            <a:lvl2pPr indent="0" lvl="1" marL="0" rtl="1" algn="l">
              <a:spcBef>
                <a:spcPts val="0"/>
              </a:spcBef>
              <a:buNone/>
              <a:defRPr/>
            </a:lvl2pPr>
            <a:lvl3pPr indent="0" lvl="2" marL="0" rtl="1" algn="l">
              <a:spcBef>
                <a:spcPts val="0"/>
              </a:spcBef>
              <a:buNone/>
              <a:defRPr/>
            </a:lvl3pPr>
            <a:lvl4pPr indent="0" lvl="3" marL="0" rtl="1" algn="l">
              <a:spcBef>
                <a:spcPts val="0"/>
              </a:spcBef>
              <a:buNone/>
              <a:defRPr/>
            </a:lvl4pPr>
            <a:lvl5pPr indent="0" lvl="4" marL="0" rtl="1" algn="l">
              <a:spcBef>
                <a:spcPts val="0"/>
              </a:spcBef>
              <a:buNone/>
              <a:defRPr/>
            </a:lvl5pPr>
            <a:lvl6pPr indent="0" lvl="5" marL="0" rtl="1" algn="l">
              <a:spcBef>
                <a:spcPts val="0"/>
              </a:spcBef>
              <a:buNone/>
              <a:defRPr/>
            </a:lvl6pPr>
            <a:lvl7pPr indent="0" lvl="6" marL="0" rtl="1" algn="l">
              <a:spcBef>
                <a:spcPts val="0"/>
              </a:spcBef>
              <a:buNone/>
              <a:defRPr/>
            </a:lvl7pPr>
            <a:lvl8pPr indent="0" lvl="7" marL="0" rtl="1" algn="l">
              <a:spcBef>
                <a:spcPts val="0"/>
              </a:spcBef>
              <a:buNone/>
              <a:defRPr/>
            </a:lvl8pPr>
            <a:lvl9pPr indent="0" lvl="8" marL="0" rtl="1" algn="l">
              <a:spcBef>
                <a:spcPts val="0"/>
              </a:spcBef>
              <a:buNone/>
              <a:defRPr/>
            </a:lvl9pPr>
          </a:lstStyle>
          <a:p>
            <a:pPr indent="0" lvl="0" marL="0" rtl="1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عنوان فقط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0" type="dt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5"/>
          <p:cNvSpPr txBox="1"/>
          <p:nvPr>
            <p:ph idx="12" type="sldNum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1" algn="l">
              <a:spcBef>
                <a:spcPts val="0"/>
              </a:spcBef>
              <a:buNone/>
              <a:defRPr/>
            </a:lvl1pPr>
            <a:lvl2pPr indent="0" lvl="1" marL="0" rtl="1" algn="l">
              <a:spcBef>
                <a:spcPts val="0"/>
              </a:spcBef>
              <a:buNone/>
              <a:defRPr/>
            </a:lvl2pPr>
            <a:lvl3pPr indent="0" lvl="2" marL="0" rtl="1" algn="l">
              <a:spcBef>
                <a:spcPts val="0"/>
              </a:spcBef>
              <a:buNone/>
              <a:defRPr/>
            </a:lvl3pPr>
            <a:lvl4pPr indent="0" lvl="3" marL="0" rtl="1" algn="l">
              <a:spcBef>
                <a:spcPts val="0"/>
              </a:spcBef>
              <a:buNone/>
              <a:defRPr/>
            </a:lvl4pPr>
            <a:lvl5pPr indent="0" lvl="4" marL="0" rtl="1" algn="l">
              <a:spcBef>
                <a:spcPts val="0"/>
              </a:spcBef>
              <a:buNone/>
              <a:defRPr/>
            </a:lvl5pPr>
            <a:lvl6pPr indent="0" lvl="5" marL="0" rtl="1" algn="l">
              <a:spcBef>
                <a:spcPts val="0"/>
              </a:spcBef>
              <a:buNone/>
              <a:defRPr/>
            </a:lvl6pPr>
            <a:lvl7pPr indent="0" lvl="6" marL="0" rtl="1" algn="l">
              <a:spcBef>
                <a:spcPts val="0"/>
              </a:spcBef>
              <a:buNone/>
              <a:defRPr/>
            </a:lvl7pPr>
            <a:lvl8pPr indent="0" lvl="7" marL="0" rtl="1" algn="l">
              <a:spcBef>
                <a:spcPts val="0"/>
              </a:spcBef>
              <a:buNone/>
              <a:defRPr/>
            </a:lvl8pPr>
            <a:lvl9pPr indent="0" lvl="8" marL="0" rtl="1" algn="l">
              <a:spcBef>
                <a:spcPts val="0"/>
              </a:spcBef>
              <a:buNone/>
              <a:defRPr/>
            </a:lvl9pPr>
          </a:lstStyle>
          <a:p>
            <a:pPr indent="0" lvl="0" marL="0" rtl="1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فارغ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/>
          <p:nvPr>
            <p:ph idx="10" type="dt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12" type="sldNum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1" algn="l">
              <a:spcBef>
                <a:spcPts val="0"/>
              </a:spcBef>
              <a:buNone/>
              <a:defRPr/>
            </a:lvl1pPr>
            <a:lvl2pPr indent="0" lvl="1" marL="0" rtl="1" algn="l">
              <a:spcBef>
                <a:spcPts val="0"/>
              </a:spcBef>
              <a:buNone/>
              <a:defRPr/>
            </a:lvl2pPr>
            <a:lvl3pPr indent="0" lvl="2" marL="0" rtl="1" algn="l">
              <a:spcBef>
                <a:spcPts val="0"/>
              </a:spcBef>
              <a:buNone/>
              <a:defRPr/>
            </a:lvl3pPr>
            <a:lvl4pPr indent="0" lvl="3" marL="0" rtl="1" algn="l">
              <a:spcBef>
                <a:spcPts val="0"/>
              </a:spcBef>
              <a:buNone/>
              <a:defRPr/>
            </a:lvl4pPr>
            <a:lvl5pPr indent="0" lvl="4" marL="0" rtl="1" algn="l">
              <a:spcBef>
                <a:spcPts val="0"/>
              </a:spcBef>
              <a:buNone/>
              <a:defRPr/>
            </a:lvl5pPr>
            <a:lvl6pPr indent="0" lvl="5" marL="0" rtl="1" algn="l">
              <a:spcBef>
                <a:spcPts val="0"/>
              </a:spcBef>
              <a:buNone/>
              <a:defRPr/>
            </a:lvl6pPr>
            <a:lvl7pPr indent="0" lvl="6" marL="0" rtl="1" algn="l">
              <a:spcBef>
                <a:spcPts val="0"/>
              </a:spcBef>
              <a:buNone/>
              <a:defRPr/>
            </a:lvl7pPr>
            <a:lvl8pPr indent="0" lvl="7" marL="0" rtl="1" algn="l">
              <a:spcBef>
                <a:spcPts val="0"/>
              </a:spcBef>
              <a:buNone/>
              <a:defRPr/>
            </a:lvl8pPr>
            <a:lvl9pPr indent="0" lvl="8" marL="0" rtl="1" algn="l">
              <a:spcBef>
                <a:spcPts val="0"/>
              </a:spcBef>
              <a:buNone/>
              <a:defRPr/>
            </a:lvl9pPr>
          </a:lstStyle>
          <a:p>
            <a:pPr indent="0" lvl="0" marL="0" rtl="1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محتوى مع تسمية توضيحية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1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1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7"/>
          <p:cNvSpPr txBox="1"/>
          <p:nvPr>
            <p:ph idx="10" type="dt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2" type="sldNum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1" algn="l">
              <a:spcBef>
                <a:spcPts val="0"/>
              </a:spcBef>
              <a:buNone/>
              <a:defRPr/>
            </a:lvl1pPr>
            <a:lvl2pPr indent="0" lvl="1" marL="0" rtl="1" algn="l">
              <a:spcBef>
                <a:spcPts val="0"/>
              </a:spcBef>
              <a:buNone/>
              <a:defRPr/>
            </a:lvl2pPr>
            <a:lvl3pPr indent="0" lvl="2" marL="0" rtl="1" algn="l">
              <a:spcBef>
                <a:spcPts val="0"/>
              </a:spcBef>
              <a:buNone/>
              <a:defRPr/>
            </a:lvl3pPr>
            <a:lvl4pPr indent="0" lvl="3" marL="0" rtl="1" algn="l">
              <a:spcBef>
                <a:spcPts val="0"/>
              </a:spcBef>
              <a:buNone/>
              <a:defRPr/>
            </a:lvl4pPr>
            <a:lvl5pPr indent="0" lvl="4" marL="0" rtl="1" algn="l">
              <a:spcBef>
                <a:spcPts val="0"/>
              </a:spcBef>
              <a:buNone/>
              <a:defRPr/>
            </a:lvl5pPr>
            <a:lvl6pPr indent="0" lvl="5" marL="0" rtl="1" algn="l">
              <a:spcBef>
                <a:spcPts val="0"/>
              </a:spcBef>
              <a:buNone/>
              <a:defRPr/>
            </a:lvl6pPr>
            <a:lvl7pPr indent="0" lvl="6" marL="0" rtl="1" algn="l">
              <a:spcBef>
                <a:spcPts val="0"/>
              </a:spcBef>
              <a:buNone/>
              <a:defRPr/>
            </a:lvl7pPr>
            <a:lvl8pPr indent="0" lvl="7" marL="0" rtl="1" algn="l">
              <a:spcBef>
                <a:spcPts val="0"/>
              </a:spcBef>
              <a:buNone/>
              <a:defRPr/>
            </a:lvl8pPr>
            <a:lvl9pPr indent="0" lvl="8" marL="0" rtl="1" algn="l">
              <a:spcBef>
                <a:spcPts val="0"/>
              </a:spcBef>
              <a:buNone/>
              <a:defRPr/>
            </a:lvl9pPr>
          </a:lstStyle>
          <a:p>
            <a:pPr indent="0" lvl="0" marL="0" rtl="1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صورة مع تسمية توضيحية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1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8"/>
          <p:cNvSpPr txBox="1"/>
          <p:nvPr>
            <p:ph idx="10" type="dt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12" type="sldNum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1" algn="l">
              <a:spcBef>
                <a:spcPts val="0"/>
              </a:spcBef>
              <a:buNone/>
              <a:defRPr/>
            </a:lvl1pPr>
            <a:lvl2pPr indent="0" lvl="1" marL="0" rtl="1" algn="l">
              <a:spcBef>
                <a:spcPts val="0"/>
              </a:spcBef>
              <a:buNone/>
              <a:defRPr/>
            </a:lvl2pPr>
            <a:lvl3pPr indent="0" lvl="2" marL="0" rtl="1" algn="l">
              <a:spcBef>
                <a:spcPts val="0"/>
              </a:spcBef>
              <a:buNone/>
              <a:defRPr/>
            </a:lvl3pPr>
            <a:lvl4pPr indent="0" lvl="3" marL="0" rtl="1" algn="l">
              <a:spcBef>
                <a:spcPts val="0"/>
              </a:spcBef>
              <a:buNone/>
              <a:defRPr/>
            </a:lvl4pPr>
            <a:lvl5pPr indent="0" lvl="4" marL="0" rtl="1" algn="l">
              <a:spcBef>
                <a:spcPts val="0"/>
              </a:spcBef>
              <a:buNone/>
              <a:defRPr/>
            </a:lvl5pPr>
            <a:lvl6pPr indent="0" lvl="5" marL="0" rtl="1" algn="l">
              <a:spcBef>
                <a:spcPts val="0"/>
              </a:spcBef>
              <a:buNone/>
              <a:defRPr/>
            </a:lvl6pPr>
            <a:lvl7pPr indent="0" lvl="6" marL="0" rtl="1" algn="l">
              <a:spcBef>
                <a:spcPts val="0"/>
              </a:spcBef>
              <a:buNone/>
              <a:defRPr/>
            </a:lvl7pPr>
            <a:lvl8pPr indent="0" lvl="7" marL="0" rtl="1" algn="l">
              <a:spcBef>
                <a:spcPts val="0"/>
              </a:spcBef>
              <a:buNone/>
              <a:defRPr/>
            </a:lvl8pPr>
            <a:lvl9pPr indent="0" lvl="8" marL="0" rtl="1" algn="l">
              <a:spcBef>
                <a:spcPts val="0"/>
              </a:spcBef>
              <a:buNone/>
              <a:defRPr/>
            </a:lvl9pPr>
          </a:lstStyle>
          <a:p>
            <a:pPr indent="0" lvl="0" marL="0" rtl="1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1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1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9"/>
          <p:cNvSpPr txBox="1"/>
          <p:nvPr>
            <p:ph idx="10" type="dt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1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9"/>
          <p:cNvSpPr txBox="1"/>
          <p:nvPr>
            <p:ph idx="12" type="sldNum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1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1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1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1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1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1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1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1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1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1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Relationship Id="rId4" Type="http://schemas.openxmlformats.org/officeDocument/2006/relationships/image" Target="../media/image10.png"/><Relationship Id="rId9" Type="http://schemas.openxmlformats.org/officeDocument/2006/relationships/image" Target="../media/image12.png"/><Relationship Id="rId5" Type="http://schemas.openxmlformats.org/officeDocument/2006/relationships/image" Target="../media/image15.png"/><Relationship Id="rId6" Type="http://schemas.openxmlformats.org/officeDocument/2006/relationships/image" Target="../media/image13.png"/><Relationship Id="rId7" Type="http://schemas.openxmlformats.org/officeDocument/2006/relationships/image" Target="../media/image16.png"/><Relationship Id="rId8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4293" l="0" r="0" t="1072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"/>
          <p:cNvSpPr/>
          <p:nvPr/>
        </p:nvSpPr>
        <p:spPr>
          <a:xfrm>
            <a:off x="4555222" y="2395055"/>
            <a:ext cx="6274964" cy="1187044"/>
          </a:xfrm>
          <a:prstGeom prst="flowChartAlternateProcess">
            <a:avLst/>
          </a:prstGeom>
          <a:solidFill>
            <a:srgbClr val="FFF2CC"/>
          </a:solidFill>
          <a:ln cap="flat" cmpd="sng" w="38100">
            <a:solidFill>
              <a:srgbClr val="FFF2CC"/>
            </a:solidFill>
            <a:prstDash val="lgDashDot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DBDBDB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b="1" i="0" lang="en-US" sz="3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Realtech Housing</a:t>
            </a:r>
            <a:r>
              <a:rPr b="1" i="0" lang="en-US" sz="3600" u="none" cap="none" strike="noStrike">
                <a:solidFill>
                  <a:srgbClr val="DBDBDB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/>
          </a:p>
        </p:txBody>
      </p:sp>
      <p:sp>
        <p:nvSpPr>
          <p:cNvPr id="87" name="Google Shape;87;p1"/>
          <p:cNvSpPr txBox="1"/>
          <p:nvPr/>
        </p:nvSpPr>
        <p:spPr>
          <a:xfrm>
            <a:off x="4867711" y="3429000"/>
            <a:ext cx="6094602" cy="12824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0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GROUP 1 Titans</a:t>
            </a:r>
            <a:endParaRPr/>
          </a:p>
          <a:p>
            <a:pPr indent="0" lvl="0" marL="457200" marR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i="0" sz="2000" u="none" cap="none" strike="noStrike">
              <a:solidFill>
                <a:srgbClr val="FFFFFF"/>
              </a:solidFill>
              <a:latin typeface="Aharoni"/>
              <a:ea typeface="Aharoni"/>
              <a:cs typeface="Aharoni"/>
              <a:sym typeface="Aharon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3" name="Google Shape;163;p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4293" l="0" r="0" t="10720"/>
          <a:stretch/>
        </p:blipFill>
        <p:spPr>
          <a:xfrm>
            <a:off x="1525" y="1275"/>
            <a:ext cx="12373500" cy="685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8"/>
          <p:cNvSpPr txBox="1"/>
          <p:nvPr/>
        </p:nvSpPr>
        <p:spPr>
          <a:xfrm>
            <a:off x="3900880" y="1819939"/>
            <a:ext cx="6560190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THANK YOU  </a:t>
            </a:r>
            <a:endParaRPr sz="720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شارة بشكل قلب خطوط عريضة" id="165" name="Google Shape;165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68977" y="1890564"/>
            <a:ext cx="1097560" cy="105911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8"/>
          <p:cNvSpPr txBox="1"/>
          <p:nvPr/>
        </p:nvSpPr>
        <p:spPr>
          <a:xfrm>
            <a:off x="5335398" y="3193467"/>
            <a:ext cx="3020036" cy="21749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000" u="none" strike="noStrike">
                <a:solidFill>
                  <a:srgbClr val="FEE599"/>
                </a:solidFill>
                <a:latin typeface="Arial"/>
                <a:ea typeface="Arial"/>
                <a:cs typeface="Arial"/>
                <a:sym typeface="Arial"/>
              </a:rPr>
              <a:t>GROUP 1 Titans</a:t>
            </a:r>
            <a:endParaRPr/>
          </a:p>
          <a:p>
            <a:pPr indent="0" lvl="0" marL="457200" marR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i="0" lang="en-US" sz="1400">
                <a:solidFill>
                  <a:srgbClr val="FEE599"/>
                </a:solidFill>
                <a:latin typeface="Arial"/>
                <a:ea typeface="Arial"/>
                <a:cs typeface="Arial"/>
                <a:sym typeface="Arial"/>
              </a:rPr>
              <a:t>1. Asma Harthi</a:t>
            </a:r>
            <a:br>
              <a:rPr lang="en-US" sz="1400">
                <a:solidFill>
                  <a:srgbClr val="FEE599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i="0" lang="en-US" sz="1400">
                <a:solidFill>
                  <a:srgbClr val="FEE599"/>
                </a:solidFill>
                <a:latin typeface="Arial"/>
                <a:ea typeface="Arial"/>
                <a:cs typeface="Arial"/>
                <a:sym typeface="Arial"/>
              </a:rPr>
              <a:t>2. Amal Alqahtani</a:t>
            </a:r>
            <a:br>
              <a:rPr lang="en-US" sz="1400">
                <a:solidFill>
                  <a:srgbClr val="FEE599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i="0" lang="en-US" sz="1400">
                <a:solidFill>
                  <a:srgbClr val="FEE599"/>
                </a:solidFill>
                <a:latin typeface="Arial"/>
                <a:ea typeface="Arial"/>
                <a:cs typeface="Arial"/>
                <a:sym typeface="Arial"/>
              </a:rPr>
              <a:t>3. Dhamya Alhemely</a:t>
            </a:r>
            <a:br>
              <a:rPr lang="en-US" sz="1400">
                <a:solidFill>
                  <a:srgbClr val="FEE599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i="0" lang="en-US" sz="1400">
                <a:solidFill>
                  <a:srgbClr val="FEE599"/>
                </a:solidFill>
                <a:latin typeface="Arial"/>
                <a:ea typeface="Arial"/>
                <a:cs typeface="Arial"/>
                <a:sym typeface="Arial"/>
              </a:rPr>
              <a:t>4. Haneen Abuallam</a:t>
            </a:r>
            <a:br>
              <a:rPr lang="en-US" sz="1400">
                <a:solidFill>
                  <a:srgbClr val="FEE599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i="0" lang="en-US" sz="1400">
                <a:solidFill>
                  <a:srgbClr val="FEE599"/>
                </a:solidFill>
                <a:latin typeface="Arial"/>
                <a:ea typeface="Arial"/>
                <a:cs typeface="Arial"/>
                <a:sym typeface="Arial"/>
              </a:rPr>
              <a:t>5. Khalid Alomari</a:t>
            </a:r>
            <a:br>
              <a:rPr lang="en-US" sz="1400">
                <a:solidFill>
                  <a:srgbClr val="FEE599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i="0" lang="en-US" sz="1400">
                <a:solidFill>
                  <a:srgbClr val="FEE599"/>
                </a:solidFill>
                <a:latin typeface="Arial"/>
                <a:ea typeface="Arial"/>
                <a:cs typeface="Arial"/>
                <a:sym typeface="Arial"/>
              </a:rPr>
              <a:t>6. Zainab Alharbi</a:t>
            </a:r>
            <a:endParaRPr i="0" sz="1400" u="none" strike="noStrike">
              <a:solidFill>
                <a:srgbClr val="FEE5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1" algn="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4293" l="0" r="0" t="1072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"/>
          <p:cNvSpPr/>
          <p:nvPr/>
        </p:nvSpPr>
        <p:spPr>
          <a:xfrm>
            <a:off x="5489196" y="1438710"/>
            <a:ext cx="3185020" cy="838900"/>
          </a:xfrm>
          <a:prstGeom prst="flowChartAlternateProcess">
            <a:avLst/>
          </a:prstGeom>
          <a:solidFill>
            <a:srgbClr val="FFF2CC"/>
          </a:solidFill>
          <a:ln cap="flat" cmpd="sng" w="38100">
            <a:solidFill>
              <a:srgbClr val="FFF2CC"/>
            </a:solidFill>
            <a:prstDash val="lgDashDot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rgbClr val="1F3864"/>
                </a:solidFill>
                <a:latin typeface="Arial"/>
                <a:ea typeface="Arial"/>
                <a:cs typeface="Arial"/>
                <a:sym typeface="Arial"/>
              </a:rPr>
              <a:t>problem statement</a:t>
            </a:r>
            <a:r>
              <a:rPr b="1" i="0" lang="en-US" sz="1800" u="none" cap="none" strike="noStrike">
                <a:solidFill>
                  <a:srgbClr val="1F3864"/>
                </a:solidFill>
                <a:latin typeface="Aharoni"/>
                <a:ea typeface="Aharoni"/>
                <a:cs typeface="Aharoni"/>
                <a:sym typeface="Aharoni"/>
              </a:rPr>
              <a:t>:</a:t>
            </a:r>
            <a:endParaRPr b="0" i="0" sz="1800" u="none" cap="none" strike="noStrike">
              <a:solidFill>
                <a:srgbClr val="1F3864"/>
              </a:solidFill>
              <a:latin typeface="Aharoni"/>
              <a:ea typeface="Aharoni"/>
              <a:cs typeface="Aharoni"/>
              <a:sym typeface="Aharoni"/>
            </a:endParaRPr>
          </a:p>
        </p:txBody>
      </p:sp>
      <p:sp>
        <p:nvSpPr>
          <p:cNvPr id="95" name="Google Shape;95;p2"/>
          <p:cNvSpPr/>
          <p:nvPr/>
        </p:nvSpPr>
        <p:spPr>
          <a:xfrm>
            <a:off x="5226341" y="2743200"/>
            <a:ext cx="5285064" cy="1568741"/>
          </a:xfrm>
          <a:prstGeom prst="flowChartAlternateProcess">
            <a:avLst/>
          </a:prstGeom>
          <a:solidFill>
            <a:srgbClr val="FFF2CC"/>
          </a:solidFill>
          <a:ln cap="flat" cmpd="sng" w="12700">
            <a:solidFill>
              <a:srgbClr val="FFF2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000" u="none" cap="none" strike="noStrike">
              <a:solidFill>
                <a:srgbClr val="1F386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000" u="none" cap="none" strike="noStrike">
              <a:solidFill>
                <a:srgbClr val="1F386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rgbClr val="1F3864"/>
                </a:solidFill>
                <a:latin typeface="Arial"/>
                <a:ea typeface="Arial"/>
                <a:cs typeface="Arial"/>
                <a:sym typeface="Arial"/>
              </a:rPr>
              <a:t>Determining the price of the house through several influencing factors</a:t>
            </a:r>
            <a:endParaRPr b="0" i="0" sz="2000" u="none" cap="none" strike="noStrike">
              <a:solidFill>
                <a:srgbClr val="1F386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US" sz="2000" u="none" cap="none" strike="noStrike">
                <a:solidFill>
                  <a:srgbClr val="1F3864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0" i="0" lang="en-US" sz="2000" u="none" cap="none" strike="noStrike">
                <a:solidFill>
                  <a:srgbClr val="1F3864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2000" u="none" cap="none" strike="noStrike">
              <a:solidFill>
                <a:srgbClr val="1F386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4293" l="0" r="0" t="1072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3"/>
          <p:cNvSpPr/>
          <p:nvPr/>
        </p:nvSpPr>
        <p:spPr>
          <a:xfrm>
            <a:off x="5226341" y="1581323"/>
            <a:ext cx="4781724" cy="608204"/>
          </a:xfrm>
          <a:prstGeom prst="flowChartAlternateProcess">
            <a:avLst/>
          </a:prstGeom>
          <a:solidFill>
            <a:srgbClr val="FFF2CC"/>
          </a:solidFill>
          <a:ln cap="flat" cmpd="sng" w="38100">
            <a:solidFill>
              <a:srgbClr val="FFF2CC"/>
            </a:solidFill>
            <a:prstDash val="lgDashDot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1F3864"/>
                </a:solidFill>
                <a:latin typeface="Arial"/>
                <a:ea typeface="Arial"/>
                <a:cs typeface="Arial"/>
                <a:sym typeface="Arial"/>
              </a:rPr>
              <a:t>The purpose of solving this problem:  </a:t>
            </a:r>
            <a:endParaRPr b="1" i="0" sz="1800" u="none" cap="none" strike="noStrike">
              <a:solidFill>
                <a:srgbClr val="1F386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3"/>
          <p:cNvSpPr/>
          <p:nvPr/>
        </p:nvSpPr>
        <p:spPr>
          <a:xfrm>
            <a:off x="5226341" y="2785145"/>
            <a:ext cx="5285064" cy="1325461"/>
          </a:xfrm>
          <a:prstGeom prst="flowChartAlternateProcess">
            <a:avLst/>
          </a:prstGeom>
          <a:solidFill>
            <a:srgbClr val="FFF2CC"/>
          </a:solidFill>
          <a:ln cap="flat" cmpd="sng" w="12700">
            <a:solidFill>
              <a:srgbClr val="FFF2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000" u="none" cap="none" strike="noStrike">
              <a:solidFill>
                <a:srgbClr val="1F386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000" u="none" cap="none" strike="noStrike">
              <a:solidFill>
                <a:srgbClr val="1F386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1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000" u="none" cap="none" strike="noStrike">
              <a:solidFill>
                <a:srgbClr val="1F386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1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rgbClr val="1F3864"/>
                </a:solidFill>
                <a:latin typeface="Arial"/>
                <a:ea typeface="Arial"/>
                <a:cs typeface="Arial"/>
                <a:sym typeface="Arial"/>
              </a:rPr>
              <a:t>To determine the intrinsic value of</a:t>
            </a:r>
            <a:r>
              <a:rPr b="1" lang="en-US" sz="2000">
                <a:solidFill>
                  <a:srgbClr val="1F3864"/>
                </a:solidFill>
              </a:rPr>
              <a:t> the</a:t>
            </a:r>
            <a:r>
              <a:rPr b="1" i="0" lang="en-US" sz="2000" u="none" cap="none" strike="noStrike">
                <a:solidFill>
                  <a:srgbClr val="1F3864"/>
                </a:solidFill>
                <a:latin typeface="Arial"/>
                <a:ea typeface="Arial"/>
                <a:cs typeface="Arial"/>
                <a:sym typeface="Arial"/>
              </a:rPr>
              <a:t> propertie</a:t>
            </a:r>
            <a:r>
              <a:rPr b="1" i="0" lang="en-US" sz="2000" u="none" cap="none" strike="noStrike">
                <a:solidFill>
                  <a:srgbClr val="1F3864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endParaRPr/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0" i="0" lang="en-US" sz="2000" u="none" cap="none" strike="noStrike">
                <a:solidFill>
                  <a:srgbClr val="1F3864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2000" u="none" cap="none" strike="noStrike">
              <a:solidFill>
                <a:srgbClr val="1F386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صورة تحتوي على نص, سماء, خارجي, عشب&#10;&#10;تم إنشاء الوصف تلقائياً" id="109" name="Google Shape;109;p4"/>
          <p:cNvPicPr preferRelativeResize="0"/>
          <p:nvPr/>
        </p:nvPicPr>
        <p:blipFill rotWithShape="1">
          <a:blip r:embed="rId3">
            <a:alphaModFix amt="70000"/>
          </a:blip>
          <a:srcRect b="0" l="0" r="0" t="27433"/>
          <a:stretch/>
        </p:blipFill>
        <p:spPr>
          <a:xfrm>
            <a:off x="-1583820" y="-2883"/>
            <a:ext cx="13775820" cy="691782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4"/>
          <p:cNvSpPr txBox="1"/>
          <p:nvPr/>
        </p:nvSpPr>
        <p:spPr>
          <a:xfrm>
            <a:off x="2919019" y="1154431"/>
            <a:ext cx="71159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California Housing Data Set Description </a:t>
            </a:r>
            <a:endParaRPr b="1" sz="28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11" name="Google Shape;111;p4"/>
          <p:cNvGraphicFramePr/>
          <p:nvPr/>
        </p:nvGraphicFramePr>
        <p:xfrm>
          <a:off x="3850237" y="230235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{89F48199-0477-49D8-B738-42F9BBC0A7C6}</a:tableStyleId>
              </a:tblPr>
              <a:tblGrid>
                <a:gridCol w="1714500"/>
                <a:gridCol w="4000500"/>
              </a:tblGrid>
              <a:tr h="133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050" u="none" cap="none" strike="noStrike">
                          <a:solidFill>
                            <a:srgbClr val="37474F"/>
                          </a:solidFill>
                        </a:rPr>
                        <a:t>longitude</a:t>
                      </a:r>
                      <a:endParaRPr sz="1800" u="none" cap="none" strike="noStrike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050" u="none" cap="none" strike="noStrike">
                          <a:solidFill>
                            <a:srgbClr val="202124"/>
                          </a:solidFill>
                        </a:rPr>
                        <a:t>A measure of how far west a house is; a higher value is farther west</a:t>
                      </a:r>
                      <a:endParaRPr sz="1800" u="none" cap="none" strike="noStrike"/>
                    </a:p>
                  </a:txBody>
                  <a:tcPr marT="63500" marB="63500" marR="63500" marL="63500"/>
                </a:tc>
              </a:tr>
              <a:tr h="133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050" u="none" cap="none" strike="noStrike">
                          <a:solidFill>
                            <a:srgbClr val="37474F"/>
                          </a:solidFill>
                        </a:rPr>
                        <a:t>latitude</a:t>
                      </a:r>
                      <a:endParaRPr sz="1800" u="none" cap="none" strike="noStrike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050" u="none" cap="none" strike="noStrike">
                          <a:solidFill>
                            <a:srgbClr val="202124"/>
                          </a:solidFill>
                        </a:rPr>
                        <a:t>A measure of how far north a house is; a higher value is farther north</a:t>
                      </a:r>
                      <a:endParaRPr sz="1800" u="none" cap="none" strike="noStrike"/>
                    </a:p>
                  </a:txBody>
                  <a:tcPr marT="63500" marB="63500" marR="63500" marL="63500"/>
                </a:tc>
              </a:tr>
              <a:tr h="133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050" u="none" cap="none" strike="noStrike">
                          <a:solidFill>
                            <a:srgbClr val="37474F"/>
                          </a:solidFill>
                        </a:rPr>
                        <a:t>housing Median Age</a:t>
                      </a:r>
                      <a:endParaRPr sz="1800" u="none" cap="none" strike="noStrike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050" u="none" cap="none" strike="noStrike">
                          <a:solidFill>
                            <a:srgbClr val="202124"/>
                          </a:solidFill>
                        </a:rPr>
                        <a:t>Median age of a house within a block; a lower number is a newer building</a:t>
                      </a:r>
                      <a:endParaRPr sz="1800" u="none" cap="none" strike="noStrike"/>
                    </a:p>
                  </a:txBody>
                  <a:tcPr marT="63500" marB="63500" marR="63500" marL="63500"/>
                </a:tc>
              </a:tr>
              <a:tr h="133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050" u="none" cap="none" strike="noStrike">
                          <a:solidFill>
                            <a:srgbClr val="37474F"/>
                          </a:solidFill>
                        </a:rPr>
                        <a:t>total Rooms</a:t>
                      </a:r>
                      <a:endParaRPr sz="1800" u="none" cap="none" strike="noStrike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050" u="none" cap="none" strike="noStrike">
                          <a:solidFill>
                            <a:srgbClr val="202124"/>
                          </a:solidFill>
                        </a:rPr>
                        <a:t>Total number of rooms within a block</a:t>
                      </a:r>
                      <a:endParaRPr sz="1800" u="none" cap="none" strike="noStrike"/>
                    </a:p>
                  </a:txBody>
                  <a:tcPr marT="63500" marB="63500" marR="63500" marL="63500"/>
                </a:tc>
              </a:tr>
              <a:tr h="133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050" u="none" cap="none" strike="noStrike">
                          <a:solidFill>
                            <a:srgbClr val="37474F"/>
                          </a:solidFill>
                        </a:rPr>
                        <a:t>total Bedrooms</a:t>
                      </a:r>
                      <a:endParaRPr sz="1800" u="none" cap="none" strike="noStrike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050" u="none" cap="none" strike="noStrike">
                          <a:solidFill>
                            <a:srgbClr val="202124"/>
                          </a:solidFill>
                        </a:rPr>
                        <a:t>Total number of bedrooms within a block</a:t>
                      </a:r>
                      <a:endParaRPr sz="1800" u="none" cap="none" strike="noStrike"/>
                    </a:p>
                  </a:txBody>
                  <a:tcPr marT="63500" marB="63500" marR="63500" marL="63500"/>
                </a:tc>
              </a:tr>
              <a:tr h="133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50" u="none" cap="none" strike="noStrike">
                          <a:solidFill>
                            <a:srgbClr val="37474F"/>
                          </a:solidFill>
                        </a:rPr>
                        <a:t>population</a:t>
                      </a:r>
                      <a:endParaRPr sz="1800" u="none" cap="none" strike="noStrike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050" u="none" cap="none" strike="noStrike">
                          <a:solidFill>
                            <a:srgbClr val="202124"/>
                          </a:solidFill>
                        </a:rPr>
                        <a:t>Total number of people residing within a block</a:t>
                      </a:r>
                      <a:endParaRPr sz="1800" u="none" cap="none" strike="noStrike"/>
                    </a:p>
                  </a:txBody>
                  <a:tcPr marT="63500" marB="63500" marR="63500" marL="63500"/>
                </a:tc>
              </a:tr>
              <a:tr h="133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050" u="none" cap="none" strike="noStrike">
                          <a:solidFill>
                            <a:srgbClr val="37474F"/>
                          </a:solidFill>
                        </a:rPr>
                        <a:t>households</a:t>
                      </a:r>
                      <a:endParaRPr sz="1800" u="none" cap="none" strike="noStrike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050" u="none" cap="none" strike="noStrike">
                          <a:solidFill>
                            <a:srgbClr val="202124"/>
                          </a:solidFill>
                        </a:rPr>
                        <a:t>Total number of households, a group of people residing within a home unit, for a block</a:t>
                      </a:r>
                      <a:endParaRPr sz="1800" u="none" cap="none" strike="noStrike"/>
                    </a:p>
                  </a:txBody>
                  <a:tcPr marT="63500" marB="63500" marR="63500" marL="63500"/>
                </a:tc>
              </a:tr>
              <a:tr h="133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050" u="none" cap="none" strike="noStrike">
                          <a:solidFill>
                            <a:srgbClr val="37474F"/>
                          </a:solidFill>
                        </a:rPr>
                        <a:t>median Income</a:t>
                      </a:r>
                      <a:endParaRPr sz="1800" u="none" cap="none" strike="noStrike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050" u="none" cap="none" strike="noStrike">
                          <a:solidFill>
                            <a:srgbClr val="202124"/>
                          </a:solidFill>
                        </a:rPr>
                        <a:t>Median income for households within a block of houses (measured in tens of thousands of US Dollars)</a:t>
                      </a:r>
                      <a:endParaRPr sz="1800" u="none" cap="none" strike="noStrike"/>
                    </a:p>
                  </a:txBody>
                  <a:tcPr marT="63500" marB="63500" marR="63500" marL="63500"/>
                </a:tc>
              </a:tr>
              <a:tr h="133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050" u="none" cap="none" strike="noStrike">
                          <a:solidFill>
                            <a:srgbClr val="37474F"/>
                          </a:solidFill>
                        </a:rPr>
                        <a:t>median House Value</a:t>
                      </a:r>
                      <a:endParaRPr sz="1800" u="none" cap="none" strike="noStrike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050" u="none" cap="none" strike="noStrike">
                          <a:solidFill>
                            <a:srgbClr val="202124"/>
                          </a:solidFill>
                        </a:rPr>
                        <a:t>Median house value for households within a block (measured in US Dollars)</a:t>
                      </a:r>
                      <a:endParaRPr sz="1800" u="none" cap="none" strike="noStrike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p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4293" l="0" r="0" t="1072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5"/>
          <p:cNvSpPr/>
          <p:nvPr/>
        </p:nvSpPr>
        <p:spPr>
          <a:xfrm>
            <a:off x="5226341" y="1174458"/>
            <a:ext cx="4781724" cy="1325461"/>
          </a:xfrm>
          <a:prstGeom prst="flowChartAlternateProcess">
            <a:avLst/>
          </a:prstGeom>
          <a:solidFill>
            <a:srgbClr val="FFF2CC"/>
          </a:solidFill>
          <a:ln cap="flat" cmpd="sng" w="38100">
            <a:solidFill>
              <a:srgbClr val="FFF2CC"/>
            </a:solidFill>
            <a:prstDash val="lgDashDot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strike="noStrike">
              <a:solidFill>
                <a:srgbClr val="1F386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1F386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i="0" lang="en-US" sz="1800" u="none" strike="noStrike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Selected Model:</a:t>
            </a:r>
            <a:endParaRPr/>
          </a:p>
          <a:p>
            <a:pPr indent="0" lvl="0" marL="457200" marR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u="none" strike="noStrike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Neural Networks Model.</a:t>
            </a:r>
            <a:endParaRPr sz="1800">
              <a:solidFill>
                <a:srgbClr val="1F386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u="none" strike="noStrike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Linear Regression Model.</a:t>
            </a:r>
            <a:endParaRPr/>
          </a:p>
          <a:p>
            <a:pPr indent="0" lvl="0" marL="457200" marR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strike="noStrike">
              <a:solidFill>
                <a:srgbClr val="1F386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1F386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5"/>
          <p:cNvSpPr/>
          <p:nvPr/>
        </p:nvSpPr>
        <p:spPr>
          <a:xfrm>
            <a:off x="5176006" y="2925660"/>
            <a:ext cx="4924339" cy="1325461"/>
          </a:xfrm>
          <a:prstGeom prst="flowChartAlternateProcess">
            <a:avLst/>
          </a:prstGeom>
          <a:solidFill>
            <a:srgbClr val="FFF2CC"/>
          </a:solidFill>
          <a:ln cap="flat" cmpd="sng" w="12700">
            <a:solidFill>
              <a:srgbClr val="FFF2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600" u="none" strike="noStrike">
              <a:solidFill>
                <a:srgbClr val="1F386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1F386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i="0" lang="en-US" sz="1800" u="none" strike="noStrike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The purpose of selecting this Model:</a:t>
            </a:r>
            <a:endParaRPr/>
          </a:p>
          <a:p>
            <a:pPr indent="0" lvl="0" marL="457200" marR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i="0" lang="en-US" sz="1800" u="none" strike="noStrike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Because the Neural network model can deal with regression problems easily.</a:t>
            </a:r>
            <a:endParaRPr sz="1800">
              <a:solidFill>
                <a:srgbClr val="1F386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i="0" sz="2000" u="none" strike="noStrike">
              <a:solidFill>
                <a:srgbClr val="1F386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1F386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5" name="Google Shape;125;p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4293" l="0" r="0" t="10720"/>
          <a:stretch/>
        </p:blipFill>
        <p:spPr>
          <a:xfrm>
            <a:off x="0" y="-26700"/>
            <a:ext cx="12192000" cy="691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6"/>
          <p:cNvSpPr/>
          <p:nvPr/>
        </p:nvSpPr>
        <p:spPr>
          <a:xfrm>
            <a:off x="4158674" y="12"/>
            <a:ext cx="4781700" cy="704700"/>
          </a:xfrm>
          <a:prstGeom prst="flowChartAlternateProcess">
            <a:avLst/>
          </a:prstGeom>
          <a:solidFill>
            <a:srgbClr val="FFF2CC"/>
          </a:solidFill>
          <a:ln cap="flat" cmpd="sng" w="38100">
            <a:solidFill>
              <a:srgbClr val="FFF2CC"/>
            </a:solidFill>
            <a:prstDash val="lgDashDot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strike="noStrike">
                <a:solidFill>
                  <a:srgbClr val="1F3864"/>
                </a:solidFill>
                <a:latin typeface="Arial"/>
                <a:ea typeface="Arial"/>
                <a:cs typeface="Arial"/>
                <a:sym typeface="Arial"/>
              </a:rPr>
              <a:t>Data cleansing process Involves:</a:t>
            </a:r>
            <a:endParaRPr b="1" sz="2400">
              <a:solidFill>
                <a:srgbClr val="1F386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7" name="Google Shape;127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050" y="-71750"/>
            <a:ext cx="12717850" cy="6956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3" name="Google Shape;133;p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4293" l="0" r="0" t="10720"/>
          <a:stretch/>
        </p:blipFill>
        <p:spPr>
          <a:xfrm>
            <a:off x="25" y="0"/>
            <a:ext cx="12192000" cy="691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7"/>
          <p:cNvSpPr/>
          <p:nvPr/>
        </p:nvSpPr>
        <p:spPr>
          <a:xfrm>
            <a:off x="4295162" y="1686188"/>
            <a:ext cx="6711193" cy="3322040"/>
          </a:xfrm>
          <a:prstGeom prst="flowChartAlternateProcess">
            <a:avLst/>
          </a:prstGeom>
          <a:solidFill>
            <a:srgbClr val="FFF2CC"/>
          </a:solidFill>
          <a:ln cap="flat" cmpd="sng" w="38100">
            <a:solidFill>
              <a:srgbClr val="FFF2CC"/>
            </a:solidFill>
            <a:prstDash val="lgDashDot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1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20212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  <a:r>
              <a:rPr b="1" i="0" lang="en-US" sz="2000">
                <a:solidFill>
                  <a:srgbClr val="20212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What is Mean</a:t>
            </a:r>
            <a:r>
              <a:rPr b="1" lang="en-US" sz="2000">
                <a:solidFill>
                  <a:srgbClr val="20212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i="0" lang="en-US" sz="2000">
                <a:solidFill>
                  <a:srgbClr val="20212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squared</a:t>
            </a:r>
            <a:r>
              <a:rPr b="1" lang="en-US" sz="2000">
                <a:solidFill>
                  <a:srgbClr val="20212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i="0" lang="en-US" sz="2000">
                <a:solidFill>
                  <a:srgbClr val="20212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error in Python</a:t>
            </a:r>
            <a:endParaRPr/>
          </a:p>
          <a:p>
            <a:pPr indent="0" lvl="0" marL="0" marR="0" rtl="1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rgbClr val="20212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1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>
                <a:solidFill>
                  <a:srgbClr val="20212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Mean Squared Error (MSE) or Mean Squared Deviation (MSD) of an estimator </a:t>
            </a:r>
            <a:r>
              <a:rPr b="1" i="0" lang="en-US" sz="1800">
                <a:solidFill>
                  <a:srgbClr val="20212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measures the average of error squares i.e. the average squared difference between the estimated values and true value</a:t>
            </a:r>
            <a:r>
              <a:rPr b="0" i="0" lang="en-US" sz="1800">
                <a:solidFill>
                  <a:srgbClr val="20212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It is a risk function, corresponding to the expected value of the squared error loss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04af75f179_0_1"/>
          <p:cNvSpPr/>
          <p:nvPr/>
        </p:nvSpPr>
        <p:spPr>
          <a:xfrm>
            <a:off x="1524" y="0"/>
            <a:ext cx="12189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0" name="Google Shape;140;g104af75f179_0_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4292" l="0" r="0" t="10722"/>
          <a:stretch/>
        </p:blipFill>
        <p:spPr>
          <a:xfrm>
            <a:off x="0" y="0"/>
            <a:ext cx="12373500" cy="690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g104af75f179_0_1"/>
          <p:cNvSpPr txBox="1"/>
          <p:nvPr/>
        </p:nvSpPr>
        <p:spPr>
          <a:xfrm>
            <a:off x="5335393" y="2872764"/>
            <a:ext cx="65601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Coding time</a:t>
            </a:r>
            <a:r>
              <a:rPr lang="en-US" sz="720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endParaRPr sz="720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g104af75f179_0_1"/>
          <p:cNvSpPr txBox="1"/>
          <p:nvPr/>
        </p:nvSpPr>
        <p:spPr>
          <a:xfrm>
            <a:off x="5335398" y="3193467"/>
            <a:ext cx="3020100" cy="6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i="0" sz="1400" u="none" strike="noStrike">
              <a:solidFill>
                <a:srgbClr val="FEE5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1" algn="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3" name="Google Shape;143;g104af75f179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33376" y="2737026"/>
            <a:ext cx="1472075" cy="147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04c2586074_1_5"/>
          <p:cNvSpPr/>
          <p:nvPr/>
        </p:nvSpPr>
        <p:spPr>
          <a:xfrm>
            <a:off x="1524" y="0"/>
            <a:ext cx="12189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9" name="Google Shape;149;g104c2586074_1_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4292" l="0" r="0" t="10722"/>
          <a:stretch/>
        </p:blipFill>
        <p:spPr>
          <a:xfrm>
            <a:off x="0" y="0"/>
            <a:ext cx="12373500" cy="690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g104c2586074_1_5"/>
          <p:cNvSpPr txBox="1"/>
          <p:nvPr/>
        </p:nvSpPr>
        <p:spPr>
          <a:xfrm>
            <a:off x="5335398" y="3193467"/>
            <a:ext cx="3020100" cy="6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i="0" sz="1400" u="none" strike="noStrike">
              <a:solidFill>
                <a:srgbClr val="FEE5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1" algn="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1" name="Google Shape;151;g104c2586074_1_5"/>
          <p:cNvPicPr preferRelativeResize="0"/>
          <p:nvPr/>
        </p:nvPicPr>
        <p:blipFill rotWithShape="1">
          <a:blip r:embed="rId4">
            <a:alphaModFix/>
          </a:blip>
          <a:srcRect b="10836" l="19100" r="21097" t="35278"/>
          <a:stretch/>
        </p:blipFill>
        <p:spPr>
          <a:xfrm>
            <a:off x="443125" y="930550"/>
            <a:ext cx="3661425" cy="282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g104c2586074_1_5"/>
          <p:cNvPicPr preferRelativeResize="0"/>
          <p:nvPr/>
        </p:nvPicPr>
        <p:blipFill rotWithShape="1">
          <a:blip r:embed="rId5">
            <a:alphaModFix/>
          </a:blip>
          <a:srcRect b="17701" l="20429" r="19271" t="28001"/>
          <a:stretch/>
        </p:blipFill>
        <p:spPr>
          <a:xfrm>
            <a:off x="4442850" y="914225"/>
            <a:ext cx="3457575" cy="282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g104c2586074_1_5"/>
          <p:cNvPicPr preferRelativeResize="0"/>
          <p:nvPr/>
        </p:nvPicPr>
        <p:blipFill rotWithShape="1">
          <a:blip r:embed="rId6">
            <a:alphaModFix/>
          </a:blip>
          <a:srcRect b="15051" l="20430" r="19603" t="30671"/>
          <a:stretch/>
        </p:blipFill>
        <p:spPr>
          <a:xfrm>
            <a:off x="8238725" y="922025"/>
            <a:ext cx="3438525" cy="282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g104c2586074_1_5"/>
          <p:cNvPicPr preferRelativeResize="0"/>
          <p:nvPr/>
        </p:nvPicPr>
        <p:blipFill rotWithShape="1">
          <a:blip r:embed="rId7">
            <a:alphaModFix/>
          </a:blip>
          <a:srcRect b="14282" l="19935" r="19432" t="30847"/>
          <a:stretch/>
        </p:blipFill>
        <p:spPr>
          <a:xfrm>
            <a:off x="443125" y="3881075"/>
            <a:ext cx="3661425" cy="282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g104c2586074_1_5"/>
          <p:cNvPicPr preferRelativeResize="0"/>
          <p:nvPr/>
        </p:nvPicPr>
        <p:blipFill rotWithShape="1">
          <a:blip r:embed="rId8">
            <a:alphaModFix/>
          </a:blip>
          <a:srcRect b="21981" l="20096" r="20934" t="24301"/>
          <a:stretch/>
        </p:blipFill>
        <p:spPr>
          <a:xfrm>
            <a:off x="4426188" y="3881075"/>
            <a:ext cx="3457575" cy="282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g104c2586074_1_5"/>
          <p:cNvPicPr preferRelativeResize="0"/>
          <p:nvPr/>
        </p:nvPicPr>
        <p:blipFill rotWithShape="1">
          <a:blip r:embed="rId9">
            <a:alphaModFix/>
          </a:blip>
          <a:srcRect b="11606" l="19267" r="19603" t="34905"/>
          <a:stretch/>
        </p:blipFill>
        <p:spPr>
          <a:xfrm>
            <a:off x="8205400" y="3881075"/>
            <a:ext cx="3505200" cy="2822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g104c2586074_1_5"/>
          <p:cNvSpPr/>
          <p:nvPr/>
        </p:nvSpPr>
        <p:spPr>
          <a:xfrm>
            <a:off x="3557275" y="222325"/>
            <a:ext cx="5113500" cy="547200"/>
          </a:xfrm>
          <a:prstGeom prst="flowChartAlternateProcess">
            <a:avLst/>
          </a:prstGeom>
          <a:solidFill>
            <a:srgbClr val="FFF2CC"/>
          </a:solidFill>
          <a:ln cap="flat" cmpd="sng" w="38100">
            <a:solidFill>
              <a:srgbClr val="FFF2CC"/>
            </a:solidFill>
            <a:prstDash val="lgDashDot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1F3864"/>
                </a:solidFill>
              </a:rPr>
              <a:t>         Performance For Each Model</a:t>
            </a:r>
            <a:endParaRPr b="0" i="0" sz="1800" u="none" cap="none" strike="noStrike">
              <a:solidFill>
                <a:srgbClr val="1F3864"/>
              </a:solidFill>
              <a:latin typeface="Aharoni"/>
              <a:ea typeface="Aharoni"/>
              <a:cs typeface="Aharoni"/>
              <a:sym typeface="Aharon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نسق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2021-11-27T15:14:04Z</dcterms:created>
  <dc:creator>عبدالعزيز ال راكان</dc:creator>
</cp:coreProperties>
</file>